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0000FF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>
      <p:cViewPr>
        <p:scale>
          <a:sx n="200" d="100"/>
          <a:sy n="200" d="100"/>
        </p:scale>
        <p:origin x="-522" y="51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ADA16-A7E0-4760-8157-45877ECB4F41}" type="datetimeFigureOut">
              <a:rPr lang="de-DE" smtClean="0"/>
              <a:pPr/>
              <a:t>24.07.2015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BA794-6675-48DA-AAE8-312B2A3CD55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ADA16-A7E0-4760-8157-45877ECB4F41}" type="datetimeFigureOut">
              <a:rPr lang="de-DE" smtClean="0"/>
              <a:pPr/>
              <a:t>24.07.2015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BA794-6675-48DA-AAE8-312B2A3CD55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ADA16-A7E0-4760-8157-45877ECB4F41}" type="datetimeFigureOut">
              <a:rPr lang="de-DE" smtClean="0"/>
              <a:pPr/>
              <a:t>24.07.2015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BA794-6675-48DA-AAE8-312B2A3CD55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ADA16-A7E0-4760-8157-45877ECB4F41}" type="datetimeFigureOut">
              <a:rPr lang="de-DE" smtClean="0"/>
              <a:pPr/>
              <a:t>24.07.2015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BA794-6675-48DA-AAE8-312B2A3CD55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ADA16-A7E0-4760-8157-45877ECB4F41}" type="datetimeFigureOut">
              <a:rPr lang="de-DE" smtClean="0"/>
              <a:pPr/>
              <a:t>24.07.2015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BA794-6675-48DA-AAE8-312B2A3CD55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ADA16-A7E0-4760-8157-45877ECB4F41}" type="datetimeFigureOut">
              <a:rPr lang="de-DE" smtClean="0"/>
              <a:pPr/>
              <a:t>24.07.2015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BA794-6675-48DA-AAE8-312B2A3CD55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ADA16-A7E0-4760-8157-45877ECB4F41}" type="datetimeFigureOut">
              <a:rPr lang="de-DE" smtClean="0"/>
              <a:pPr/>
              <a:t>24.07.2015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BA794-6675-48DA-AAE8-312B2A3CD55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ADA16-A7E0-4760-8157-45877ECB4F41}" type="datetimeFigureOut">
              <a:rPr lang="de-DE" smtClean="0"/>
              <a:pPr/>
              <a:t>24.07.2015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BA794-6675-48DA-AAE8-312B2A3CD55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ADA16-A7E0-4760-8157-45877ECB4F41}" type="datetimeFigureOut">
              <a:rPr lang="de-DE" smtClean="0"/>
              <a:pPr/>
              <a:t>24.07.2015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BA794-6675-48DA-AAE8-312B2A3CD55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ADA16-A7E0-4760-8157-45877ECB4F41}" type="datetimeFigureOut">
              <a:rPr lang="de-DE" smtClean="0"/>
              <a:pPr/>
              <a:t>24.07.2015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BA794-6675-48DA-AAE8-312B2A3CD55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ADA16-A7E0-4760-8157-45877ECB4F41}" type="datetimeFigureOut">
              <a:rPr lang="de-DE" smtClean="0"/>
              <a:pPr/>
              <a:t>24.07.2015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BA794-6675-48DA-AAE8-312B2A3CD55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ADA16-A7E0-4760-8157-45877ECB4F41}" type="datetimeFigureOut">
              <a:rPr lang="de-DE" smtClean="0"/>
              <a:pPr/>
              <a:t>24.07.2015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8BA794-6675-48DA-AAE8-312B2A3CD55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pieren 11"/>
          <p:cNvGrpSpPr/>
          <p:nvPr/>
        </p:nvGrpSpPr>
        <p:grpSpPr>
          <a:xfrm>
            <a:off x="857232" y="1857356"/>
            <a:ext cx="5286420" cy="6215098"/>
            <a:chOff x="1142976" y="110833"/>
            <a:chExt cx="3714776" cy="4286280"/>
          </a:xfrm>
        </p:grpSpPr>
        <p:sp>
          <p:nvSpPr>
            <p:cNvPr id="7" name="Flussdiagramm: Verzögerung 6"/>
            <p:cNvSpPr/>
            <p:nvPr/>
          </p:nvSpPr>
          <p:spPr>
            <a:xfrm rot="5400000">
              <a:off x="857224" y="396585"/>
              <a:ext cx="4286280" cy="3714776"/>
            </a:xfrm>
            <a:prstGeom prst="flowChartDelay">
              <a:avLst/>
            </a:prstGeom>
            <a:gradFill flip="none" rotWithShape="0">
              <a:gsLst>
                <a:gs pos="49000">
                  <a:schemeClr val="bg1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  <a:ln w="85725">
              <a:solidFill>
                <a:srgbClr val="00B050"/>
              </a:solidFill>
            </a:ln>
            <a:effectLst>
              <a:outerShdw blurRad="508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8" name="Grafik 7" descr="Reiter8.gi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00232" y="1028683"/>
              <a:ext cx="2143140" cy="2828945"/>
            </a:xfrm>
            <a:prstGeom prst="rect">
              <a:avLst/>
            </a:prstGeom>
          </p:spPr>
        </p:pic>
        <p:sp>
          <p:nvSpPr>
            <p:cNvPr id="9" name="WordArt 2"/>
            <p:cNvSpPr>
              <a:spLocks noChangeAspect="1" noChangeArrowheads="1" noChangeShapeType="1" noTextEdit="1"/>
            </p:cNvSpPr>
            <p:nvPr/>
          </p:nvSpPr>
          <p:spPr bwMode="auto">
            <a:xfrm>
              <a:off x="1571604" y="696578"/>
              <a:ext cx="2857520" cy="2229980"/>
            </a:xfrm>
            <a:prstGeom prst="rect">
              <a:avLst/>
            </a:prstGeom>
          </p:spPr>
          <p:txBody>
            <a:bodyPr wrap="none" fromWordArt="1">
              <a:prstTxWarp prst="textArchUp">
                <a:avLst>
                  <a:gd name="adj" fmla="val 10799376"/>
                </a:avLst>
              </a:prstTxWarp>
            </a:bodyPr>
            <a:lstStyle/>
            <a:p>
              <a:pPr algn="ctr" rtl="0"/>
              <a:r>
                <a:rPr lang="de-DE" sz="3200" b="1" kern="10" dirty="0" smtClean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  <a:latin typeface="Lucida Calligraphy"/>
                </a:rPr>
                <a:t>BAJUWAREN </a:t>
              </a:r>
              <a:endParaRPr lang="de-DE" sz="3200" b="1" kern="1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Lucida Calligraphy"/>
              </a:endParaRPr>
            </a:p>
          </p:txBody>
        </p:sp>
        <p:sp>
          <p:nvSpPr>
            <p:cNvPr id="10" name="Rechteck 9"/>
            <p:cNvSpPr/>
            <p:nvPr/>
          </p:nvSpPr>
          <p:spPr>
            <a:xfrm>
              <a:off x="1426094" y="989789"/>
              <a:ext cx="3143272" cy="328614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ArchDown">
                <a:avLst>
                  <a:gd name="adj" fmla="val 20249989"/>
                </a:avLst>
              </a:prstTxWarp>
              <a:spAutoFit/>
            </a:bodyPr>
            <a:lstStyle/>
            <a:p>
              <a:pPr algn="ctr"/>
              <a:r>
                <a:rPr lang="de-DE" sz="2800" b="1" cap="none" spc="0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Reitclub Haselbach e.V.</a:t>
              </a:r>
              <a:endParaRPr lang="de-DE" sz="28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endParaRPr>
            </a:p>
          </p:txBody>
        </p:sp>
        <p:sp>
          <p:nvSpPr>
            <p:cNvPr id="11" name="Rechteck 10"/>
            <p:cNvSpPr/>
            <p:nvPr/>
          </p:nvSpPr>
          <p:spPr>
            <a:xfrm>
              <a:off x="2206904" y="3429000"/>
              <a:ext cx="1513025" cy="573102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r>
                <a:rPr lang="de-DE" sz="2400" b="1" cap="none" spc="0" dirty="0" smtClean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Script MT Bold" pitchFamily="66" charset="0"/>
                </a:rPr>
                <a:t>berittene</a:t>
              </a:r>
            </a:p>
            <a:p>
              <a:r>
                <a:rPr lang="de-DE" sz="2400" b="1" dirty="0" smtClean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Script MT Bold" pitchFamily="66" charset="0"/>
                </a:rPr>
                <a:t>  Bogenschützen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Bildschirmpräsentation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Gerhard</dc:creator>
  <cp:lastModifiedBy>Preintner, Gerhard</cp:lastModifiedBy>
  <cp:revision>6</cp:revision>
  <dcterms:created xsi:type="dcterms:W3CDTF">2009-04-06T22:23:10Z</dcterms:created>
  <dcterms:modified xsi:type="dcterms:W3CDTF">2015-07-24T13:51:05Z</dcterms:modified>
</cp:coreProperties>
</file>